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7E6629-3179-40D1-BBC8-32C9F7A6BB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6A8CFC-CC9F-4B43-AE65-5A270AE3DE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57B4B-9FFB-4E09-AE63-F1E10D8B3C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2024-04-26T14:33:02Z</dcterms:modified>
</cp:coreProperties>
</file>