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FC385-15C6-4305-9AA6-90C3656682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16C4B-6A23-4EBE-8298-8955B21280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Stimulation of β-ARs produces no effect on mEPSC's in the presence of cadmium. (A) Whole-cell recordings of mEPSC's in the presence of cadmium (left) and in the presence of cadmium + ISO (right). Cadmium was allowed to superfuse the brain slices for at least 10 min prior to ISO application. (B) ISO had no effect on mEPSC frequency. (C) ISO was without effect on mEPSC amplitude. Holding potential was −70 mV. The concentration of ISO was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A96A1-11CF-4F50-B1EE-98B3587BC9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1506–1520, </a:t>
            </a:r>
            <a:r>
              <a:rPr lang="en-US" altLang="en-US" sz="1000">
                <a:solidFill>
                  <a:srgbClr val="333333"/>
                </a:solidFill>
                <a:hlinkClick r:id="rId3"/>
              </a:rPr>
              <a:t>https://doi.org/10.1093/cercor/bhm177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Stimulation of β-ARs produces no effect on mEPSC's in the presence of cadmium. (A) Whole-cell recordings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Stimulation of β-ARs produces no effect on mEPSC's in the presence of cadmium. (A) Whole-cell recordings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2024-04-27T00:09:39Z</dcterms:modified>
</cp:coreProperties>
</file>