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1E6140-FDD1-4A71-8BF0-07D8A141AC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2132D-E2FC-472D-8A24-6D7C4EB575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Signal-to-noise ratio S/N (per pixel) of individual SAURON spectra as a function of surface brightness, for an integration time of 1800 s. The solid line indicates the LR mode and the dashed line is for HR mode.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3D0A3-9059-4C6D-9D9A-31EA9EBEE8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6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23–35,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https://doi.org/10.1046/j.1365-8711.2001.04612.x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Signal-to-noise ratio S/N (per pixel) of individual SAURON spectra as a function of surface brightness,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Signal-to-noise ratio S/N (per pixel) of individual SAURON spectra as a function of surface brightness,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2024-04-26T17:05:08Z</dcterms:modified>
</cp:coreProperties>
</file>