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7B4EF-86B9-4D47-85F3-3EA23DA18A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00ACB-B862-4512-AC0A-F35FCFED40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F2676-7AF9-4F23-8539-77EB209288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2024-04-26T18:03:53Z</dcterms:modified>
</cp:coreProperties>
</file>