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0F10E-7E31-466C-9506-1F2DF4602C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0C9EB-EC0E-4E7F-A3CB-935380C6F2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 of unadjusted relative risks (RRs) of mortality (with 95% CIs) for penicillin-nonsusceptible Streptococcus pneumoniae (PNSSP), penicillin-intermediate S. pneumoniae (PISP), penicillin-resistant S. pneumoniae (PRSP) infections, and highly penicillin-resistant S. pneumoniae (HPRSP) infections, compared with penicillin-susceptible S. pneumoniae (PSSP) infections.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4A48C-4C44-449A-8455-B94FB959EA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0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6, 15 March 2006, Pages 788–797,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https://doi.org/10.1086/500140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Forest plot of unadjusted relative risks (RRs) of mortality (with 95% CIs) for penicillin-nonsusceptible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Forest plot of unadjusted relative risks (RRs) of mortality (with 95% CIs) for penicillin-nonsusceptible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2024-05-01T21:45:29Z</dcterms:modified>
</cp:coreProperties>
</file>