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ECB96-5A37-46BB-A426-2E38CA380F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373D1-AD2B-4C19-92C6-4F120C1881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Semantic competition and adaptation conjunctions. Whole-brain results of the competition and adaptation conjunctions are displayed on a normalized anatomical scan of one subject. The figures are thresholded at P  consistent) and (consistent &gt; control)], LIFG/MFG region is outlined in red. (b) The semantic adaptation conjunction [(control &gt; inconsistent) and inconsistent &gt; consistent)], LSTG voxels are outlined in blue. (c) LIFG and LSTG activity for the inconsistent + consistent conditions, relative to the control. (d) LIFG and LSTG activity in the inconsistent and consistent conditions. Error bars represent the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484C0-D138-4481-9C9C-B365D884F0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2574–2585,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Semantic competition and adaptation conjunctions. Whole-brain results of the competition and adaptation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Semantic competition and adaptation conjunctions. Whole-brain results of the competition and adaptation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2024-04-27T01:07:15Z</dcterms:modified>
</cp:coreProperties>
</file>