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1B24B-F5E8-454E-9186-A37CF5C256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8312B-39F3-4125-86D0-4AF30BD1E1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Representative example of AAF activity during exposure to 18 000 pure tones across 5 recording phases. PSTH and corresponding raster example of a single unit in A1 before contralateral cooling (phase 1, A), during contralateral A1 cooling (phase 3, B), during simultaneous contralateral A1 and AAF cooling (phase 5, C), during contralateral AAF cooling (phase 7, D), and during contralateral rewarm periods (phase 9, E). Unfilled outlines in right column panels illustrate response level observed during warm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D4F55-CEAB-415A-82DA-ADCAB18018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84–96, </a:t>
            </a:r>
            <a:r>
              <a:rPr lang="en-US" altLang="en-US" sz="1000">
                <a:solidFill>
                  <a:srgbClr val="333333"/>
                </a:solidFill>
                <a:hlinkClick r:id="rId3"/>
              </a:rPr>
              <a:t>https://doi.org/10.1093/cercor/bht205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Representative example of AAF activity during exposure to 18 000 pure tones across 5 recording phases. PSTH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Representative example of AAF activity during exposure to 18 000 pure tones across 5 recording phases. PSTH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2024-04-26T23:03:04Z</dcterms:modified>
</cp:coreProperties>
</file>