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3FF7B-4A50-45C5-BE90-6FF3DCB2D9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DB4A23-2A42-4BF4-A982-FA2B4B8AF8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selection, the Whitehall II study, 1997–2004. TIA, transient ischemic attack.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2009. Published by the Johns Hopkins Bloomberg School of Public Health.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AD557-3E98-4E5B-B0A8-8F7095427F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n3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169, Issue 5, 1 March 2009, Pages 596–605,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https://doi.org/10.1093/aje/kwn382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selection, the Whitehall II study, 1997–2004. TIA, transient ischemic attack.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78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selection, the Whitehall II study, 1997–2004. TIA, transient ischemic attack.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2024-04-26T05:56:15Z</dcterms:modified>
</cp:coreProperties>
</file>