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DB6175-0509-43F0-B3B4-06C09DCB7D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07B9B-AA9D-4908-A0F9-360496714C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 in the number of manual GO annotations since 1999. Manual annotations are annotations reviewed by curators.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802C78-8154-498C-BB20-A6194AAFC2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s1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D1, 1 January 2013, Pages D530–D535,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https://doi.org/10.1093/nar/gks1050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Increase in the number of manual GO annotations since 1999. Manual annotations are annotations reviewed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233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Increase in the number of manual GO annotations since 1999. Manual annotations are annotations reviewed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2024-04-27T01:09:03Z</dcterms:modified>
</cp:coreProperties>
</file>