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6748A-102E-44BC-B1D0-2D978982C2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DC108-5AA0-4FB9-92D2-43CA8AEC6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Multilayer analysis of H. simplex genetic-interaction network. See Section 3.1 for details about each panel. [A colour version of this figure is available online.]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42930-F94E-4AAC-B6C2-DE7808F3C7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u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2015, Pages 159–176,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https://doi.org/10.1093/comnet/cnu038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Multilayer analysis of H. simplex genetic-interaction network. See Section 3.1 for details about each panel.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Multilayer analysis of H. simplex genetic-interaction network. See Section 3.1 for details about each panel.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2024-04-26T15:32:25Z</dcterms:modified>
</cp:coreProperties>
</file>