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93407E-6BF8-472A-B9A7-CE6DE8CB72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281493-A94C-4CD6-9CA4-0B15916911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Increased activation of ERK2 in hearts of 20-week-old LmnaH222P/H222P mice lacking Erk1. (A) Representative immunoblots using antibodies against phosphorylated ERK2, total ERK2 and GAPDH to probe proteins extracted from hearts of 16-week-old and 20-week-old Lmna+/+/Erk1−/− and LmnaH222P/H222P/Erk1−/− mice. (B) Bar graphs showing quantification of pERK2/ERK2 in hearts of 16-week-old and 20-week-old Lmna+/+/Erk1−/− and LmnaH222P/H222P/Erk1−/− mice. Values are means ± standard errors (n = 3). ***P &lt; 0.0005; n.s., not 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6B9A33-5432-40C6-89F5-83C884E8F5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3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1, 1 January 2014, Pages 1–11,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https://doi.org/10.1093/hmg/ddt387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Increased activation of ERK2 in hearts of 20-week-old Lmna</a:t>
            </a:r>
            <a:r>
              <a:rPr lang="en-US" altLang="en-US" b="0" baseline="30000"/>
              <a:t>H222P/H222P</a:t>
            </a:r>
            <a:r>
              <a:rPr lang="en-US" altLang="en-US" b="0"/>
              <a:t> mice lacking Erk1.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Increased activation of ERK2 in hearts of 20-week-old LmnaH222P/H222P mice lacking Erk1.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2024-04-26T05:15:43Z</dcterms:modified>
</cp:coreProperties>
</file>