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575B9-A35F-4CA5-A97A-E5465A2915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0C8B8-DDA6-429F-A608-9107AB40F9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CI older adults who are engaged in social activities have better EF than those who are less socially engaged. CE adults performed highest irrespective of the activity level. CN adults performed lower than 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51023C-6480-47B1-AE98-B9A7ABBF0F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t0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29, Issue 1, February 2014, Pages 16–25, </a:t>
            </a:r>
            <a:r>
              <a:rPr lang="en-US" altLang="en-US" sz="1000">
                <a:solidFill>
                  <a:srgbClr val="333333"/>
                </a:solidFill>
                <a:hlinkClick r:id="rId3"/>
              </a:rPr>
              <a:t>https://doi.org/10.1093/arclin/act089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CI older adults who are engaged in social activities have better EF than those who are less socially engaged.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96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CI older adults who are engaged in social activities have better EF than those who are less socially engaged.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2024-04-26T16:42:52Z</dcterms:modified>
</cp:coreProperties>
</file>