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C46EFF-A23D-4FD1-98D8-518588AB64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39854E-CF09-4E2B-9D4F-444106042B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Symmetric interhemispheric coactivations. Coactivations of regions in the left hemisphere included most of the time the symmetric region in the right hemisphere, and vice versa. The figure shows 3-dimensional reconstructions (A, B) and stereotaxic slices of 4 networks corresponding to 4 seed-voxels in the axial plane z = 28 (C), and 4 networks in the coronal plane y = −6 (D). The network clusters are isosurfaces for P = 0.01, and the location of the seed-voxels is indicated by white squares in the stereotaxic slices.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1CFA79-42B8-43C7-A8B6-9A79F41213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2553–2559,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Symmetric interhemispheric coactivations. Coactivations of regions in the left hemisphere included most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Symmetric interhemispheric coactivations. Coactivations of regions in the left hemisphere included most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2024-09-19T09:17:28Z</dcterms:modified>
</cp:coreProperties>
</file>