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E7CFC2-9D89-41AE-BA57-7A4BF41750B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344515-4894-42F2-9CC9-6AE48E93B54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Symmetric interhemispheric coactivations. Coactivations of regions in the left hemisphere included most of the time the symmetric region in the right hemisphere, and vice versa. The figure shows 3-dimensional reconstructions (A, B) and stereotaxic slices of 4 networks corresponding to 4 seed-voxels in the axial plane z = 28 (C), and 4 networks in the coronal plane y = −6 (D). The network clusters are isosurfaces for P = 0.01, and the location of the seed-voxels is indicated by white squares in the stereotaxic slices.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9DCB23-CA82-44FD-AC08-3ACF967F119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0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11, November 2008, Pages 2553–2559,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https://doi.org/10.1093/cercor/bhn014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Symmetric interhemispheric coactivations. Coactivations of regions in the left hemisphere included most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Symmetric interhemispheric coactivations. Coactivations of regions in the left hemisphere included most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2024-09-20T04:34:26Z</dcterms:modified>
</cp:coreProperties>
</file>