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A8841-C092-459E-8C4B-2073547246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0D6EF-FBA5-4C33-9663-4C0FF94659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66F23-1BE7-49B8-A0F5-8D78DBEB7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2024-04-26T07:23:05Z</dcterms:modified>
</cp:coreProperties>
</file>