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DA8C6-D14F-4BC5-9B23-FC9425BFC8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7DF83-D30F-40AB-BAED-0C55441155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Consequences of P5 splice site mutation. ESE finder predicted major loss of strength of the mutant donor site (down to 7, 75%) and two alternative sites in exon 38. Use of one of these leads to coexistence of full-length and shorter exon 38 transcripts as revealed by deep sequencing (A) and cDNA amplification of TTN exon 38 (B). P and C: patient and control, respectively. A few reads suggested minor intron 38 retention (A).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6B78D-3F92-47E9-AEF0-B2F8FCEBB5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980–991,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Consequences of P5 splice site mutation. ESE finder predicted major loss of strength of the mutant donor site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Consequences of P5 splice site mutation. ESE finder predicted major loss of strength of the mutant donor site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2024-04-26T16:47:17Z</dcterms:modified>
</cp:coreProperties>
</file>