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32A88EC-7096-4E0E-A973-3BBFB6798C86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35B885-6730-4629-89FB-D996EEAB35D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Density map of cases due to meningococcal serogroup B (SGB), serogroup C (SGC), and serogroup Y (SGY) in New York City, November 2005 through November 2006 (cases per square mile).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18160A-571B-40B8-8C73-E00B9E59955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59725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48, Issue 7, 1 April 2009, Pages 894–901,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https://doi.org/10.1086/597257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Density map of cases due to meningococcal serogroup B (SGB), serogroup C (SGC), and serogroup Y (SGY) in New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Density map of cases due to meningococcal serogroup B (SGB), serogroup C (SGC), and serogroup Y (SGY) in New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2024-04-26T18:07:44Z</dcterms:modified>
</cp:coreProperties>
</file>