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BC4A2-1082-4395-AAF0-A15A734FBB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23054-A730-4CD6-A31D-E7D5C7A091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Exposure-related response reduction within ROIs. Response reduction within each ROI is expressed as differences in percent fMRI signal change for New – Repeat. Maximal repetition-related reduction in both designs was found after 250 ms of prior exposure in left CS, left FG, left LOS, and left ITG and left IFS; (a) block design and (b) event-related design. Average repetition-related response reduction expressed as differences in percent fMRI signal change for New – Repeat collapsed across ROIs for (c) block design and (d) event-related design. Error bars represent standard errors of the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D4AB2A-856D-4CC9-9B02-D08427389E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1655–1665,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Exposure-related response reduction within ROIs. Response reduction within each ROI is expressed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Exposure-related response reduction within ROIs. Response reduction within each ROI is expressed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2024-04-27T00:42:55Z</dcterms:modified>
</cp:coreProperties>
</file>