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79E801-815C-4E5D-ABA2-7E77CA74B4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8E58F0-52F8-41CE-BD86-38BD6A73F7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Evaluation of the callosal parameters according to Witelson (Witelson, 1989). Anterior border (ACC) and posterior border (PCC) define the length of the CC. The point G represents the anteriormost point of the inner convexity of the anterior CC. The line perpendicular to the ACC–PCC line which crosses the point G defines regions 1 and 2. The regions 3–7 are delineated by the vertical lines corresponding to the halves, thirds and fifths of the ACC–PCC line. The seven regions roughly correspond to the rostrum (1), genu (2), rostral truncus (3), anterior intermediate truncus (4), posterior intermediate truncus (5), isthmus (6) and splenium (7) of the CC.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F449F-4B57-43C7-BCC9-F0ABCF33DF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4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475–485, </a:t>
            </a:r>
            <a:r>
              <a:rPr lang="en-US" altLang="en-US" sz="1000">
                <a:solidFill>
                  <a:srgbClr val="333333"/>
                </a:solidFill>
                <a:hlinkClick r:id="rId3"/>
              </a:rPr>
              <a:t>https://doi.org/10.1093/cercor/13.5.475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Evaluation of the callosal parameters according to Witelson (Witelson, 1989). Anterior border (ACC)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Evaluation of the callosal parameters according to Witelson (Witelson, 1989). Anterior border (ACC)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2024-04-27T00:47:50Z</dcterms:modified>
</cp:coreProperties>
</file>