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5015D9-CD69-4276-A407-0476275383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EBAF5E-610D-4416-B7E1-BD7BD8193E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Width of APs evoked by current steps in corticospinal neurons compared with other cell types. (A) Example AP waveforms from a corticospinal neuron (SPI), corticostriatal neuron (STR), FS interneuron (FS), and LTS interneuron (LTS). (B) Phase plots of same APs shown in (A). (C) Plot of AP width, group data. Bars: mean ±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4DF8F1-08CC-42FA-AB74-2B1C73E49D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1965–1977,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Width of APs evoked by current steps in corticospinal neurons compared with other cell types. (A) Example AP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Width of APs evoked by current steps in corticospinal neurons compared with other cell types. (A) Example AP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2024-04-26T05:46:15Z</dcterms:modified>
</cp:coreProperties>
</file>