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724E31-3E1C-4B90-86BD-35E9CFAABF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D9F7D0-5A28-4793-8B73-96AE67C034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0AA2C0-A201-43BD-B8D1-3BFC7C40FD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2024-09-19T06:23:36Z</dcterms:modified>
</cp:coreProperties>
</file>