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50637A-C307-4A40-AD24-DA22DF3C88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7E9EFD-8919-4959-BC65-60DB8E28BB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9AE237-77EB-4E92-9C62-BCDCAF49EE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2024-05-08T18:09:01Z</dcterms:modified>
</cp:coreProperties>
</file>