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9DD376-D1CE-4FC3-BA93-C0D600C1329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986D78-CF1C-4B0C-A378-F051BB5C0EE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B1CD1C-53DA-4C41-A5F5-90C7542179A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2024-09-20T02:09:28Z</dcterms:modified>
</cp:coreProperties>
</file>