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B6DA3-87B6-4926-A618-ADBC5DFFC0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67FAA8-5C59-415A-B98A-DC0B5A34C9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among several paraconsistent logics.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83E2DB-92C2-4BEA-86CF-777ED36873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igpal/jzw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Log J IGPL</a:t>
            </a:r>
            <a:r>
              <a:rPr lang="en-US" altLang="en-US" sz="1000">
                <a:solidFill>
                  <a:srgbClr val="333333"/>
                </a:solidFill>
              </a:rPr>
              <a:t>, Volume 25, Issue 2, April 2017, Pages 239–252,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https://doi.org/10.1093/jigpal/jzw065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Relationships among several paraconsistent logics.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962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Relationships among several paraconsistent logics.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2024-04-26T08:02:51Z</dcterms:modified>
</cp:coreProperties>
</file>