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635BE-3A72-4F77-AD85-926728A34D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41ED5-AA3A-480C-9F9D-C80C03A8C6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F3B26-089E-45D0-9479-85E74B0E6A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2024-05-01T21:44:00Z</dcterms:modified>
</cp:coreProperties>
</file>