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654F0-7659-415A-A11F-5141287460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AFF78-1069-4D8E-A50A-FED8663DC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68161-C8B0-4E21-B542-E864EFA61B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2024-04-26T18:22:56Z</dcterms:modified>
</cp:coreProperties>
</file>