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414F7-49E1-4D5A-9551-F21ED675F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642EF-2965-41CB-8019-48115258AB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VISION (Ortho-Clinical Diagnostics) vs ProVue (Ortho-Clinical Diagnostics) analyzers: all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120F-9EBE-4900-B3E6-5E2D149CC4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VISION (Ortho-Clinical Diagnostics) vs ProVue (Ortho-Clinical Diagnostic) analyzers: all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120F-9EBE-4900-B3E6-5E2D149CC49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Typing and screening: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120F-9EBE-4900-B3E6-5E2D149CC49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ABO Rh grouping (forward and reverse):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120F-9EBE-4900-B3E6-5E2D149CC49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 panels from all participating sites in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120F-9EBE-4900-B3E6-5E2D149CC49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of reagent red-blood-cell (RBC) usage based on arrival pattern: VISION (Ortho-Clinical Diagnostics) vs ProVue (Ortho-Clinical Diagnostics) analyzers.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Pathology, 2017.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120F-9EBE-4900-B3E6-5E2D149CC49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labmed/lmw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VISION (Ortho-Clinical Diagnostics) vs ProVue (Ortho-Clinical Diagnostics) analyzers: all profiles.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85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VISION (Ortho-Clinical Diagnostics) vs ProVue (Ortho-Clinical Diagnostic) analyzers: all profiles.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Typing and screening: VISION (Ortho-Clinical Diagnostics) vs ProVue (Ortho-Clinical Diagnostics) analyzers.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4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ABO Rh grouping (forward and reverse): VISION (Ortho-Clinical Diagnostics) vs ProVue (Ortho-Clinical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06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All panels from all participating sites in the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26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48, Issue 1, February 2017, Pages 29–38,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https://doi.org/10.1093/labmed/lmw061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Testing of reagent red-blood-cell (RBC) usage based on arrival pattern: VISION (Ortho-Clinical Diagnostics)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5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VISION (Ortho-Clinical Diagnostics) vs ProVue (Ortho-Clinical Diagnostics) analyzers: all profiles.
</vt:lpstr>
      <vt:lpstr>Figure 2 VISION (Ortho-Clinical Diagnostics) vs ProVue (Ortho-Clinical Diagnostic) analyzers: all profiles.
</vt:lpstr>
      <vt:lpstr>Figure 3 Typing and screening: VISION (Ortho-Clinical Diagnostics) vs ProVue (Ortho-Clinical Diagnostics) analyzers.
</vt:lpstr>
      <vt:lpstr>Figure 4 ABO Rh grouping (forward and reverse): VISION (Ortho-Clinical Diagnostics) vs ProVue (Ortho-Clinical ...</vt:lpstr>
      <vt:lpstr>Figure 5 All panels from all participating sites in the study.
</vt:lpstr>
      <vt:lpstr>Figure 6 Testing of reagent red-blood-cell (RBC) usage based on arrival pattern: VISION (Ortho-Clinical Diagnostics)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2024-09-20T05:45:38Z</dcterms:modified>
</cp:coreProperties>
</file>