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08501-4D8C-4B6B-B809-60ABF2B82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F9A41-2C79-4285-9783-B2DEECFAB3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of reagent red-blood-cell (RBC) usage based on arrival pattern: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Typing and screening: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ABO Rh grouping (forward and reverse):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panels from all participating sites in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Diagnostics)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F949-A793-4059-9A30-BE90C972FB0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Testing of reagent red-blood-cell (RBC) usage based on arrival pattern: VISION (Ortho-Clinical Diagnostics)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5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Typing and screening: VISION (Ortho-Clinical Diagnostics) vs ProVue (Ortho-Clinical Diagnostics) analyzers.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4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ABO Rh grouping (forward and reverse): VISION (Ortho-Clinical Diagnostics) vs ProVue (Ortho-Clinical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06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All panels from all participating sites in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2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VISION (Ortho-Clinical Diagnostics) vs ProVue (Ortho-Clinical Diagnostics)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8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VISION (Ortho-Clinical Diagnostics) vs ProVue (Ortho-Clinical Diagnostic)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6 Testing of reagent red-blood-cell (RBC) usage based on arrival pattern: VISION (Ortho-Clinical Diagnostics) ...</vt:lpstr>
      <vt:lpstr>Figure 3 Typing and screening: VISION (Ortho-Clinical Diagnostics) vs ProVue (Ortho-Clinical Diagnostics) analyzers.
</vt:lpstr>
      <vt:lpstr>Figure 4 ABO Rh grouping (forward and reverse): VISION (Ortho-Clinical Diagnostics) vs ProVue (Ortho-Clinical ...</vt:lpstr>
      <vt:lpstr>Figure 5 All panels from all participating sites in the study.
</vt:lpstr>
      <vt:lpstr>Figure 1 VISION (Ortho-Clinical Diagnostics) vs ProVue (Ortho-Clinical Diagnostics) analyzers: all profiles.
</vt:lpstr>
      <vt:lpstr>Figure 2 VISION (Ortho-Clinical Diagnostics) vs ProVue (Ortho-Clinical Diagnostic) analyzers: all profiles.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2024-05-08T01:25:20Z</dcterms:modified>
</cp:coreProperties>
</file>