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DD0E08-D66D-410C-A5EF-41ABE2815D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CA5488-A6AC-4279-A0F8-6C2679BE84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VISION (Ortho-Clinical Diagnostics) vs ProVue (Ortho-Clinical Diagnostics) analyzers: all profiles.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VISION (Ortho-Clinical Diagnostics) vs ProVue (Ortho-Clinical Diagnostic) analyzers: all profiles.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Typing and screening: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ABO Rh grouping (forward and reverse):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All panels from all participating sites in the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Testing of reagent red-blood-cell (RBC) usage based on arrival pattern: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F841DD-2F9C-4CB7-8491-84363F58D704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VISION (Ortho-Clinical Diagnostics) vs ProVue (Ortho-Clinical Diagnostics) analyzers: all profiles.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085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VISION (Ortho-Clinical Diagnostics) vs ProVue (Ortho-Clinical Diagnostic) analyzers: all profiles.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588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Typing and screening: VISION (Ortho-Clinical Diagnostics) vs ProVue (Ortho-Clinical Diagnostics) analyzers.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480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ABO Rh grouping (forward and reverse): VISION (Ortho-Clinical Diagnostics) vs ProVue (Ortho-Clinical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062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All panels from all participating sites in the study.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260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Testing of reagent red-blood-cell (RBC) usage based on arrival pattern: VISION (Ortho-Clinical Diagnostics)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6957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Figure 1 VISION (Ortho-Clinical Diagnostics) vs ProVue (Ortho-Clinical Diagnostics) analyzers: all profiles.
</vt:lpstr>
      <vt:lpstr>Figure 2 VISION (Ortho-Clinical Diagnostics) vs ProVue (Ortho-Clinical Diagnostic) analyzers: all profiles.
</vt:lpstr>
      <vt:lpstr>Figure 3 Typing and screening: VISION (Ortho-Clinical Diagnostics) vs ProVue (Ortho-Clinical Diagnostics) analyzers.
</vt:lpstr>
      <vt:lpstr>Figure 4 ABO Rh grouping (forward and reverse): VISION (Ortho-Clinical Diagnostics) vs ProVue (Ortho-Clinical ...</vt:lpstr>
      <vt:lpstr>Figure 5 All panels from all participating sites in the study.
</vt:lpstr>
      <vt:lpstr>Figure 6 Testing of reagent red-blood-cell (RBC) usage based on arrival pattern: VISION (Ortho-Clinical Diagnostics)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2024-09-19T00:48:50Z</dcterms:modified>
</cp:coreProperties>
</file>