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E8A854-2569-4D8F-98A4-90F4BB149D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62F2C8-4CB4-4BA7-9411-E41241BEAF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Functional expression of nonpostsynaptic likely preNMDARs at the border of the lesion in visual cortex. (A) Representative traces of AMPAR-mediated mEPSCs recorded in presence of intracellular applied MK-801 (1 mM) as introduced in Figure 3 in neurons from sham-operated animals (gray traces) and lesion-treated animals (black traces) before (top traces) and after (bottom traces) bath application of D-AP5. (B) Summary bar diagram representing the mean frequency of AMPAR-mediated mEPSCs before and after bath application of D-AP5. Note the significant reduction in the mean frequency of mEPSCs following D-AP5 application exclusively in lesion-treated animals. (C) Summary bar diagram representing the mean amplitude of AMPAR-mediated mEPSCs. (D) and (E) The same experiment as in B and C repeated after removing Mg2+ from the bathing solution. Under these conditions, the frequency of the EPSCs was reduced by D-AP5 again only in lesion-treated animals.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ABDB05-4287-4365-89DD-79F7F10620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10, October 2012, Pages 2392–2403,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Functional expression of nonpostsynaptic likely preNMDARs at the border of the lesion in visual cortex.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Functional expression of nonpostsynaptic likely preNMDARs at the border of the lesion in visual cortex.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2024-04-26T22:48:20Z</dcterms:modified>
</cp:coreProperties>
</file>