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EF6C3-DB79-4B49-A0C0-C933614CD0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88F84-6237-4476-8597-74ADBB3D37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EDC59-C25C-4EF5-9BB1-9149D2A24F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2024-04-26T16:27:30Z</dcterms:modified>
</cp:coreProperties>
</file>