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71023-7D42-4D49-9D2D-4D03314CDC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5D566-9742-4614-8EF1-D1BDA83790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Schematic representation of the network activated by layer 1 stimulation and putative localization of both subtypes (N1 and N2) of nicotinic receptors involved in the indirect modulation of layer 5 neurons. The upregulating effect of the activation of nicotinic receptors on the release of the corresponding neurotransmitter (GABA or glutamate) is indicated by arrows. According to previous work (Zhu and Chiappinelli 1999; Christophe et al. 2002), the N2 subtype of nicotinic receptors is probably located at the somatic and/or at the distal level on GABAergic interneurons. The schema is restricted to layer 1-stimulated neurons and afferents and does not represent any exhaustive view of all afferent terminals on a layer 5 pyramidal neuron.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36EA42-4D23-4BB4-AAF7-960257B9C4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2411–2427, </a:t>
            </a:r>
            <a:r>
              <a:rPr lang="en-US" altLang="en-US" sz="1000">
                <a:solidFill>
                  <a:srgbClr val="333333"/>
                </a:solidFill>
                <a:hlinkClick r:id="rId3"/>
              </a:rPr>
              <a:t>https://doi.org/10.1093/cercor/bhn258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Schematic representation of the network activated by layer 1 stimulation and putative localization of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Schematic representation of the network activated by layer 1 stimulation and putative localization of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2024-04-27T05:18:58Z</dcterms:modified>
</cp:coreProperties>
</file>