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54AF4B-C018-418C-9BCF-1ECCF56A6F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232045-7AFD-491F-A184-8BC4D78085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 waveforms: “What versus Where” contrast. Group mean source waveforms for the standard stimuli as a function of the task averaged over working memory load. FpM = frontopolar median; FM = frontal median; CM = central median; PM = parietal median; OpM = occipital-parietal median; FL = frontal left; ACaL = auditory cortex anterior–posterior tangential left; ACtL = auditory cortex tangential left; ACrL = auditory cortex radial left; PL = parietal left; FR = frontal right; ACaR = auditory cortex anterior–posterior tangential right; ACtR = auditory cortex tangential right; ACrR = auditory cortex radial right; PR = parietal right. The task-related difference in neural activity around 400 ms was best reflected in the tangential auditory sources (ACtL and ACtR) and also in the medial occipital source (OpM).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1BA9A7-4AB4-408D-8260-504F114672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305–314,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Source waveforms: “What versus Where” contrast. Group mean source waveforms for the standard stimuli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Source waveforms: “What versus Where” contrast. Group mean source waveforms for the standard stimuli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2024-04-26T01:05:20Z</dcterms:modified>
</cp:coreProperties>
</file>