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E1FDB-04C5-4A6A-8723-39E5523B60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BCA5E-0F8C-46B9-8CDC-8D5CBEAC03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Task protocol and stimuli. Left: example of image presentation sequence, defining the three variables: n, sequence length prior to match; q, position of cue, i.e. image to be repeated; d, cue-to-match separation. These variables are related by the equation q + d = n + 1. Right: the full 16-image set used in these experiments. Images 7–14 constituted the initial eight-image set. The numerical labels are fixed for each image across all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0936D-007B-46E7-9040-3B77B22548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602–615,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Task protocol and stimuli. Left: example of image presentation sequence, defining the three variables: 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Task protocol and stimuli. Left: example of image presentation sequence, defining the three variables: 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2024-04-26T15:36:27Z</dcterms:modified>
</cp:coreProperties>
</file>