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F0077-DA47-4E57-8936-36706D89C7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2B737-A45A-4324-9007-18EC6C76BE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signal detection task was repeated in HK, with stimulus contrast again set at 99% in the blind and reduced to 3% in the normal hemifield. Due to the reduction to threshold level on the normal side, the percentage of misses in the good field increased to well over 50%. Note that nevertheless the patient did not once signal a stimulus in the blind field, regardless of whether its probability was 5 or 20%. (B) Rosie's responses in two of the control conditions, with the probability of trial type varied, and stimulus contrast in the good field reduced to near-threshold 4%. As in HK, the reduction in contrast produced an increase in misses in the normal hemifield, but did not cause a concomitant increase in percentage correct detection of targets in the impaired field.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55BAE-3D96-4541-B312-7272E6947F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5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565–574,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https://doi.org/10.1093/cercor/12.6.565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(A) The signal detection task was repeated in HK, with stimulus contrast again set at 99% in the blind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(A) The signal detection task was repeated in HK, with stimulus contrast again set at 99% in the blind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2024-04-26T08:43:24Z</dcterms:modified>
</cp:coreProperties>
</file>