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63C3C2-C4BA-43C0-A8F8-FB2FAB5E28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F44405-7374-4979-8D4C-2652F3A0AE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5D2CD7-F69D-46FD-81FB-195FEC019F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2024-04-27T02:09:04Z</dcterms:modified>
</cp:coreProperties>
</file>