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86F63-4BCE-4CDD-887B-EBDD3D1E46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044161-7003-4D54-9B4D-A8D89404B0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9DA67-04F1-4420-8BB4-886B35D1BD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2024-04-26T18:15:48Z</dcterms:modified>
</cp:coreProperties>
</file>