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CA0E9-7838-47C2-87D8-C9E36EE24F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B32A5-1A26-4C1C-A86A-D17BB49404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reduction of isoproterenol stimulated contractility by sildenafil in intact mouse hearts studied under various conditions. l-NAME was used to acutely inhibit NOS, which does not result in a change in the cellular localization of PDE5. Acute NOS inhibition prevented sildenafil from acting to suppress ISO-stimulated contractility, but this was partially reversed by an NO donor (DEA/NO). However, this did not restore anti-adrenergic activity of sildenafil in eNOS−/− hearts. Modified from Takimoto [62].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A6E0F-801F-4265-AB55-3BDEED6A48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2.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75, Issue 2, July 2007, Pages 303–314,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https://doi.org/10.1016/j.cardiores.2007.02.031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Percent reduction of isoproterenol stimulated contractility by sildenafil in intact mouse hearts studied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Percent reduction of isoproterenol stimulated contractility by sildenafil in intact mouse hearts studied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2024-04-26T23:30:38Z</dcterms:modified>
</cp:coreProperties>
</file>