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1F71F-E676-4322-BFC6-F596F72FE6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5191B-3353-4E1A-9F58-C5BE1BEB30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Trends in hypertension prevalence, blacks and whites, 1960 to 1991. Hypertension = 140/90 mm Hg + treatment. Adapted from Burt et al.10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1997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31E4F9-E66F-4FEF-A040-8A43E45809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895-7061(97)00211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10, Issue 7, July 1997, Pages 804–812,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https://doi.org/10.1016/S0895-7061(97)00211-2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Trends in hypertension prevalence, blacks and whites, 1960 to 1991. Hypertension = 140/90 mm Hg + treatment.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Trends in hypertension prevalence, blacks and whites, 1960 to 1991. Hypertension = 140/90 mm Hg + treatment.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2024-04-26T11:29:45Z</dcterms:modified>
</cp:coreProperties>
</file>