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F4FE1F-D81F-495E-BDDB-99C8D6D9BC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8B276-F593-4D17-9F27-8FFAA4963E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6682D-7594-4EEE-93E9-98E2E94352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2024-04-26T05:15:00Z</dcterms:modified>
</cp:coreProperties>
</file>