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6996A-412B-43DE-B933-37A414A06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12FF8-F66D-4B57-8872-2AD22EC1CE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B6E9C-57DA-4C40-BD27-4ACEF639DA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2024-04-27T02:50:05Z</dcterms:modified>
</cp:coreProperties>
</file>