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9A5350-C2DC-47B8-9363-A48EC6FB7D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CB1720-3A80-4660-B6B9-24576819B2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Phylogenetic tree obtained from the Bayesian analysis of 580 bases of the alcohol dehydrogenase gene. Major clades are depicted by Roman numerals (I′ and II) or letters (C′), and terminal branches are labeled according minor clades (A–F) from cytochrome-b analysis. Numbers above branches represent clade probability values &gt; 95%, whereas bootstrap support values &gt; 60% (obtained from a parsimony analysis of the same data set) are shown below branches.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200444-4E0A-40D8-9AD2-110992B01F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8-MAMM-A-34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91, Issue 2, 16 April 2010, Pages 336–347, </a:t>
            </a:r>
            <a:r>
              <a:rPr lang="en-US" altLang="en-US" sz="1000">
                <a:solidFill>
                  <a:srgbClr val="333333"/>
                </a:solidFill>
                <a:hlinkClick r:id="rId3"/>
              </a:rPr>
              <a:t>https://doi.org/10.1644/08-MAMM-A-342.1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Phylogenetic tree obtained from the Bayesian analysis of 580 bases of the alcohol dehydrogenase gene. Major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Phylogenetic tree obtained from the Bayesian analysis of 580 bases of the alcohol dehydrogenase gene. Major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2024-04-26T16:08:20Z</dcterms:modified>
</cp:coreProperties>
</file>