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47117E-9E4D-4E80-8B9A-8408E1E634E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3B59AA-EF9B-4757-90F5-9282097B403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CC28F2-AF36-4EC2-A991-46836C63892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2024-04-27T02:30:04Z</dcterms:modified>
</cp:coreProperties>
</file>