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DBAD2-7A64-4343-A2EE-17B86FDDA5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82A40B-1792-4FF8-A623-2562CECAEB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Eight weeks following MI, the infarct scar still contains abundant myofibroblasts (MF) (panel A, α-SMA labeling) and remains vascularized (panel B, α-SMA labeling at vessels labeled with arrowheads); type I collagen and TGF-β1 mRNA (panels, C and D, in situ hybridization) expressions are still elevated at the site of MI; and binding density of ACE and AngII receptors (panels E and F, autoradiography) continues to be increased at this site. RV, right ventricle.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1EE06-1C22-4625-83D3-59046C8F98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032-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46, Issue 2, May 2000, Pages 250–256,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https://doi.org/10.1016/S0008-6363(00)00032-8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Eight weeks following MI, the infarct scar still contains abundant myofibroblasts (MF) (panel A, α-SMA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5965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Eight weeks following MI, the infarct scar still contains abundant myofibroblasts (MF) (panel A, α-SMA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2024-04-27T04:15:14Z</dcterms:modified>
</cp:coreProperties>
</file>