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D765D-1EAF-4871-B25C-BB43F605C2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BDFCF-0728-449E-B34D-56F7D37DB5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3A584A-4AA3-4F5E-9CA6-70428202AF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2024-04-26T22:35:50Z</dcterms:modified>
</cp:coreProperties>
</file>