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603DE-1856-40A6-9EF7-B15ECF270E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F140B8-DB4C-4602-8121-108EF91F9F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4: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shows the transition between the observable and unobservable as a succession of horizons. There is the limit to how far our present-day telescopes can probe; the limit set by the distance light could have travelled since the Big Bang; there are galaxies which emerged from the same Big Bang as ours but which we will never see in an accelerating universe; finally there are galaxies emerging from separate Big Bangs. (M Rees)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018169-4FCA-403E-A73F-275FF16141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8-4004.2008.4922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49, Issue 2, April 2008, Pages 2.29–2.33,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https://doi.org/10.1111/j.1468-4004.2008.49229.x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4: </a:t>
            </a:r>
            <a:r>
              <a:rPr lang="en-US" altLang="en-US" b="0"/>
              <a:t>This shows the transition between the observable and unobservable as a succession of horizons. There is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4: This shows the transition between the observable and unobservable as a succession of horizons. There is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2024-04-26T20:20:06Z</dcterms:modified>
</cp:coreProperties>
</file>