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BC885-83C7-4F08-AF7E-97674E1B06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C2598-51FB-4843-9295-0C1EFAED49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F3810-9AB5-4F86-B1ED-2D54ED3D0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2024-04-26T03:37:20Z</dcterms:modified>
</cp:coreProperties>
</file>