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3613A-46AC-47B1-B697-979666EAEF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D19D63-D596-4FBA-B0DB-90201AD1FE3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4. Stimulus-induced phase modulation during V1 session VA2 and IT session V71. Pre-stimulus phase distributions at the dominant frequency of the ERP across trials in supragranular V1 (a) and IT (b) cannot be statistically differentiated from uniformity (modified Kuiper V statistic &lt; 2.0 indicates P &lt; 0.01). Post-stimulus distributions, on the other hand, show a departure from uniformity (P &lt; 0.01) and illustrate phase concentration, as evidenced by the decrease in circular variance.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46BF15-4F32-41B4-B606-8CF7F6A20A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476–483,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4. Stimulus-induced phase modulation during V1 session VA2 and IT session V71. Pre-stimulus phase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4. Stimulus-induced phase modulation during V1 session VA2 and IT session V71. Pre-stimulus phase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2024-04-27T01:22:01Z</dcterms:modified>
</cp:coreProperties>
</file>