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0AFE2-7780-41AC-B7BF-FBFE3E4BEF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E7492-7E7C-48DE-A1CE-E607D16697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paradigm. All participants performed 4 tasks, which were blocked and counterbalanced. (A) Experiment 1, EEG. (B) Experiment 2, fMRI.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80B38-FB17-42BD-ABA1-A8A1F3A620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859–872,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paradigm. All participants performed 4 tasks, which were blocked and counterbalanced.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paradigm. All participants performed 4 tasks, which were blocked and counterbalanced.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2024-04-26T08:07:05Z</dcterms:modified>
</cp:coreProperties>
</file>