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71BF96-2367-47C4-A82F-7941F81FE9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8CDB4A-63EB-43B7-B9F3-06BED487DA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Parameters used in the modelling.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Authors Journal compilation © 2006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FEF741-1E38-468B-81D0-A5506F350B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6.0303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166, Issue 2, August 2006, Pages 543–552,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https://doi.org/10.1111/j.1365-246X.2006.03038.x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Parameters used in the modelling.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Parameters used in the modelling.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2024-04-26T09:37:44Z</dcterms:modified>
</cp:coreProperties>
</file>