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19DD5-4229-43D4-9191-B9B9AE9E36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795C3-4FC4-46B7-9C14-5E2D040DD8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purine metabolic pathway. Enzymes involved in critical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76727-C8AC-41D7-82BC-BEED4EA84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single-nucleotide polymorphisms at genes involved in the purine metabolism with noncirrhotic portal hypertension in individuals infected with human immunodeficiency virus. Abbreviation: NCPH, noncirrhotic portal hypertension.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76727-C8AC-41D7-82BC-BEED4EA84D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risk of noncirrhotic portal hypertension in human immunodeficiency virus–infected patients with allelic variants at 4 loci at 2 genes coding for enzymes involved in the purine metabolism. Abbreviations: NCPH, noncirrhotic portal hypertension; SNPs, single-nucleotide polymorphisms.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76727-C8AC-41D7-82BC-BEED4EA84D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t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t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id/cit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56, Issue 8, 15 April 2013, Pages 1117–1122,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https://doi.org/10.1093/cid/cit001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Scheme of the purine metabolic pathway. Enzymes involved in critical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3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56, Issue 8, 15 April 2013, Pages 1117–1122,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https://doi.org/10.1093/cid/cit001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Association of single-nucleotide polymorphisms at genes involved in the purine metabolism with noncirrhotic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683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56, Issue 8, 15 April 2013, Pages 1117–1122,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https://doi.org/10.1093/cid/cit001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risk of noncirrhotic portal hypertension in human immunodeficiency virus–infected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5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Scheme of the purine metabolic pathway. Enzymes involved in critical steps.
</vt:lpstr>
      <vt:lpstr>Figure 2. Association of single-nucleotide polymorphisms at genes involved in the purine metabolism with noncirrhotic ...</vt:lpstr>
      <vt:lpstr>Figure 3. Cumulative risk of noncirrhotic portal hypertension in human immunodeficiency virus–infected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2024-04-26T11:53:20Z</dcterms:modified>
</cp:coreProperties>
</file>