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B608C-DB6F-4B33-A7A0-55B85DCC22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6983A-A6AD-4CD2-B565-99AEEBB3BF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Hydroxyproline concentration of the right lung lobes in rats exposed to abrasive blasting agents or vehicle. Values are means ± SE. *Statistically different from the vehicle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FE569-B5BE-4BF3-9209-E211216CFA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61.1.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61, Issue 1, May 2001, Pages 135–143,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https://doi.org/10.1093/toxsci/61.1.135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 </a:t>
            </a:r>
            <a:r>
              <a:rPr lang="en-US" altLang="en-US" b="0"/>
              <a:t>Hydroxyproline concentration of the right lung lobes in rats exposed to abrasive blasting agents or vehicle.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 Hydroxyproline concentration of the right lung lobes in rats exposed to abrasive blasting agents or vehicle.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2024-04-26T02:16:56Z</dcterms:modified>
</cp:coreProperties>
</file>