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FAA0BD-B51A-4A77-A02F-8A719B438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BFA89F-55A6-43FB-B93B-4A0F7E897E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representation of the complete karyotypes of four representative cloned strains of the species L.infantum (LEM1317), L.major (LEM1958), L.tropica (LEM1909) and L.aethiopica (LEM1660). Each box represents a chromosomal band, with the number of the corresponding linkage group(s) indicated inside it. When two homologs differing in size are present in the same strain they are indicated as a and b. The scale is not directly proportional, but tries to represent the actual resolution seen on different gels. Molecular size markers from S.cerevisiae and H.wingei chromosomes are indicated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1996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244F26-94A0-4DF2-94EA-2513C70C53E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24.9.168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24, Issue 9, 1 May 1996, Pages 1688–1694, </a:t>
            </a:r>
            <a:r>
              <a:rPr lang="en-US" altLang="en-US" sz="1000">
                <a:solidFill>
                  <a:srgbClr val="333333"/>
                </a:solidFill>
                <a:hlinkClick r:id="rId3"/>
              </a:rPr>
              <a:t>https://doi.org/10.1093/nar/24.9.1688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representation of the complete karyotypes of four representative cloned strains of the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representation of the complete karyotypes of four representative cloned strains of the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2024-09-20T03:50:35Z</dcterms:modified>
</cp:coreProperties>
</file>