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F59397-EC36-46A3-AE4E-CEDB8608A7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73CD2C-9795-41E0-9052-CDBD03EAA9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representation of the complete karyotypes of four representative cloned strains of the species L.infantum (LEM1317), L.major (LEM1958), L.tropica (LEM1909) and L.aethiopica (LEM1660). Each box represents a chromosomal band, with the number of the corresponding linkage group(s) indicated inside it. When two homologs differing in size are present in the same strain they are indicated as a and b. The scale is not directly proportional, but tries to represent the actual resolution seen on different gels. Molecular size markers from S.cerevisiae and H.wingei chromosomes are indicated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BC2D4-C93C-4C90-A94F-0B5820C35B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4.9.16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9, 1 May 1996, Pages 1688–1694, </a:t>
            </a:r>
            <a:r>
              <a:rPr lang="en-US" altLang="en-US" sz="1000">
                <a:solidFill>
                  <a:srgbClr val="333333"/>
                </a:solidFill>
                <a:hlinkClick r:id="rId3"/>
              </a:rPr>
              <a:t>https://doi.org/10.1093/nar/24.9.1688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representation of the complete karyotypes of four representative cloned strains of the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Schematic representation of the complete karyotypes of four representative cloned strains of the species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2024-05-08T00:24:34Z</dcterms:modified>
</cp:coreProperties>
</file>