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FA47E5-3A5E-412C-89A5-A94B2F62951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3CAF0C-C14F-4612-B3D2-4ED36850307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Schematic representation of the complete karyotypes of four representative cloned strains of the species L.infantum (LEM1317), L.major (LEM1958), L.tropica (LEM1909) and L.aethiopica (LEM1660). Each box represents a chromosomal band, with the number of the corresponding linkage group(s) indicated inside it. When two homologs differing in size are present in the same strain they are indicated as a and b. The scale is not directly proportional, but tries to represent the actual resolution seen on different gels. Molecular size markers from S.cerevisiae and H.wingei chromosomes are indicated on the left.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1996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143ED8-20A3-406C-AED6-93ADAF1F83B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4.9.168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24, Issue 9, 1 May 1996, Pages 1688–1694, </a:t>
            </a:r>
            <a:r>
              <a:rPr lang="en-US" altLang="en-US" sz="1000">
                <a:solidFill>
                  <a:srgbClr val="333333"/>
                </a:solidFill>
                <a:hlinkClick r:id="rId3"/>
              </a:rPr>
              <a:t>https://doi.org/10.1093/nar/24.9.1688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Schematic representation of the complete karyotypes of four representative cloned strains of the species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Schematic representation of the complete karyotypes of four representative cloned strains of the species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2024-09-18T21:53:24Z</dcterms:modified>
</cp:coreProperties>
</file>