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FAB022-DFED-4296-8F1F-AE22A3D64F3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2CED2A3-B63D-410D-8A1E-4D151D95A828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Proposed stage T1, tumor limited to the thymic gland.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for Clinical Pathology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13B1792-1B99-4008-ADC5-6429C0126DD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Proposed stage T2, tumor invading any one or a combination of these structures—visceral pleura, lung, pericardium, great vessels, chest wall, or diaphragm.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for Clinical Pathology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13B1792-1B99-4008-ADC5-6429C0126DD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Proposed stage T3, direct (continuous) extrathoracic tumor extension, beyond the thoracic inlet (consisting of the manubrium, first thoracic vertebra, and first ribs and their cartilages) or below the diaphragm.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for Clinical Pathology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13B1792-1B99-4008-ADC5-6429C0126DD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Survival curves for 33 patients with thymic carcinoma according to the Weissferdt-Moran staging system (Kaplan-Meier).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for Clinical Pathology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13B1792-1B99-4008-ADC5-6429C0126DD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Survival curves for 33 patients with thymic carcinoma according to the Masaoka staging system (Kaplan-Meier).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for Clinical Pathology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13B1792-1B99-4008-ADC5-6429C0126DD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Survival curves for 33 patients with thymic carcinoma according to Tsuchiya staging system (Kaplan-Meier).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for Clinical Pathology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13B1792-1B99-4008-ADC5-6429C0126DD8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309/AJCPLF3XAT0OHADV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309/AJCPLF3XAT0OHADV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309/AJCPLF3XAT0OHADV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309/AJCPLF3XAT0OHADV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309/AJCPLF3XAT0OHADV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309/AJCPLF3XAT0OHADV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Clin Pathol</a:t>
            </a:r>
            <a:r>
              <a:rPr lang="en-US" altLang="en-US" sz="1000">
                <a:solidFill>
                  <a:srgbClr val="333333"/>
                </a:solidFill>
              </a:rPr>
              <a:t>, Volume 138, Issue 1, July 2012, Pages 115–121,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https://doi.org/10.1309/AJCPLF3XAT0OHADV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Proposed stage T1, tumor limited to the thymic gland.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57400" y="1371600"/>
            <a:ext cx="504050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Clin Pathol</a:t>
            </a:r>
            <a:r>
              <a:rPr lang="en-US" altLang="en-US" sz="1000">
                <a:solidFill>
                  <a:srgbClr val="333333"/>
                </a:solidFill>
              </a:rPr>
              <a:t>, Volume 138, Issue 1, July 2012, Pages 115–121,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https://doi.org/10.1309/AJCPLF3XAT0OHADV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Proposed stage T2, tumor invading any one or a combination of these structures—visceral pleura, lung,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73300" y="1371600"/>
            <a:ext cx="45903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Clin Pathol</a:t>
            </a:r>
            <a:r>
              <a:rPr lang="en-US" altLang="en-US" sz="1000">
                <a:solidFill>
                  <a:srgbClr val="333333"/>
                </a:solidFill>
              </a:rPr>
              <a:t>, Volume 138, Issue 1, July 2012, Pages 115–121,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https://doi.org/10.1309/AJCPLF3XAT0OHADV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Proposed stage T3, direct (continuous) extrathoracic tumor extension, beyond the thoracic inlet (consisting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55900" y="1371600"/>
            <a:ext cx="364277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Clin Pathol</a:t>
            </a:r>
            <a:r>
              <a:rPr lang="en-US" altLang="en-US" sz="1000">
                <a:solidFill>
                  <a:srgbClr val="333333"/>
                </a:solidFill>
              </a:rPr>
              <a:t>, Volume 138, Issue 1, July 2012, Pages 115–121,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https://doi.org/10.1309/AJCPLF3XAT0OHADV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Survival curves for 33 patients with thymic carcinoma according to the Weissferdt-Moran staging system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091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Clin Pathol</a:t>
            </a:r>
            <a:r>
              <a:rPr lang="en-US" altLang="en-US" sz="1000">
                <a:solidFill>
                  <a:srgbClr val="333333"/>
                </a:solidFill>
              </a:rPr>
              <a:t>, Volume 138, Issue 1, July 2012, Pages 115–121,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https://doi.org/10.1309/AJCPLF3XAT0OHADV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Survival curves for 33 patients with thymic carcinoma according to the Masaoka staging system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595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Clin Pathol</a:t>
            </a:r>
            <a:r>
              <a:rPr lang="en-US" altLang="en-US" sz="1000">
                <a:solidFill>
                  <a:srgbClr val="333333"/>
                </a:solidFill>
              </a:rPr>
              <a:t>, Volume 138, Issue 1, July 2012, Pages 115–121,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https://doi.org/10.1309/AJCPLF3XAT0OHADV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Survival curves for 33 patients with thymic carcinoma according to Tsuchiya staging system (Kaplan-Meier).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 Proposed stage T1, tumor limited to the thymic gland.
</vt:lpstr>
      <vt:lpstr>Figure 2 Proposed stage T2, tumor invading any one or a combination of these structures—visceral pleura, lung, ...</vt:lpstr>
      <vt:lpstr>Figure 3 Proposed stage T3, direct (continuous) extrathoracic tumor extension, beyond the thoracic inlet (consisting ...</vt:lpstr>
      <vt:lpstr>Figure 4 Survival curves for 33 patients with thymic carcinoma according to the Weissferdt-Moran staging system ...</vt:lpstr>
      <vt:lpstr>Figure 5 Survival curves for 33 patients with thymic carcinoma according to the Masaoka staging system ...</vt:lpstr>
      <vt:lpstr>Figure 6 Survival curves for 33 patients with thymic carcinoma according to Tsuchiya staging system (Kaplan-Meier).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2024-04-26T09:34:51Z</dcterms:modified>
</cp:coreProperties>
</file>