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D5C99E4-311C-4620-B265-A8B82D63E5B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A5378AB-CB5F-4512-B4EA-BC79014355E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Regions of interest for 1H MRS examination. T1-weighted image of a brain showing approximate locations of the voxels used for MRS. (A) Medial temporal lobes (hippocampus, part of subiculum, entorhinal cortex, and parahippocampal gyrus) (1.5 × 1.8 × 3.6 cm3). (B) PFC (3.5 × 3.5 × 2 cm3). PFC voxels were positioned to enclose the maximal amount of gray matter.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DF58E64-0BA6-4CDE-9005-CFC8A3948F5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Age effect on cortical thickness. The main effect of age on cortical thickness over the entire sample. Colors encode the P-value, FDR corrected.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DF58E64-0BA6-4CDE-9005-CFC8A3948F51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Synergistic effect of concussion and aging. Clusters of significant interaction between concussion history (groups) and aging effect on cortical thickness. Concussed participants exhibited a pronounced detrimental effect of aging in 4 clusters: Left frontal, right frontal, right temporo-parietal, and right temporal cortices. Colors encode P-value, FDR corrected. In concussed participants, abnormal cortical thinning in all clusters but the right temporal one correlates with the episodic memory decline on TCFT.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DF58E64-0BA6-4CDE-9005-CFC8A3948F51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s10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cercor/bhs10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cercor/bhs10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23, Issue 5, May 2013, Pages 1159–1166,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https://doi.org/10.1093/cercor/bhs102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Regions of interest for </a:t>
            </a:r>
            <a:r>
              <a:rPr lang="en-US" altLang="en-US" b="0" baseline="30000"/>
              <a:t>1</a:t>
            </a:r>
            <a:r>
              <a:rPr lang="en-US" altLang="en-US" b="0"/>
              <a:t>H MRS examination. T</a:t>
            </a:r>
            <a:r>
              <a:rPr lang="en-US" altLang="en-US" b="0" baseline="-25000"/>
              <a:t>1</a:t>
            </a:r>
            <a:r>
              <a:rPr lang="en-US" altLang="en-US" b="0"/>
              <a:t>-weighted image of a brain showing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284984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23, Issue 5, May 2013, Pages 1159–1166,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https://doi.org/10.1093/cercor/bhs102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2. </a:t>
            </a:r>
            <a:r>
              <a:rPr lang="en-US" altLang="en-US" b="0"/>
              <a:t>Age effect on cortical thickness. The main effect of age on cortical thickness over the entire sample. Colors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2196346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23, Issue 5, May 2013, Pages 1159–1166,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https://doi.org/10.1093/cercor/bhs102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3. </a:t>
            </a:r>
            <a:r>
              <a:rPr lang="en-US" altLang="en-US" b="0"/>
              <a:t>Synergistic effect of concussion and aging. Clusters of significant interaction between concussion history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312039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Figure 1. Regions of interest for 1H MRS examination. T1-weighted image of a brain showing ...</vt:lpstr>
      <vt:lpstr>Figure 2. Age effect on cortical thickness. The main effect of age on cortical thickness over the entire sample. Colors ...</vt:lpstr>
      <vt:lpstr>Figure 3. Synergistic effect of concussion and aging. Clusters of significant interaction between concussion history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2024-09-18T20:12:43Z</dcterms:modified>
</cp:coreProperties>
</file>